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31a7da5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31a7da5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1a7da53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1a7da53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1a7da536_1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1a7da536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31a7da536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31a7da536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31a7da536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31a7da53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31a7da536_1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31a7da536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31a7da536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31a7da536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31a7da536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31a7da536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31a7da536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31a7da536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eee84deb3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eee84deb3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28f037a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28f037a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31a7da53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31a7da5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31a7da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31a7da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31a7da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31a7da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31a7da53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31a7da5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31a7da5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31a7da5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31a7da5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31a7da5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eee84deb3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eee84deb3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eee84de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eee84de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eee84deb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eee84deb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eee84deb3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eee84deb3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eee84deb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eee84deb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eee84de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eee84de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eee84deb3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eee84deb3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-125" y="0"/>
            <a:ext cx="43137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313625" y="0"/>
            <a:ext cx="48303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37649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>
                <a:solidFill>
                  <a:schemeClr val="accent3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400">
                <a:solidFill>
                  <a:schemeClr val="accent3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>
                <a:solidFill>
                  <a:schemeClr val="accent3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400">
                <a:solidFill>
                  <a:schemeClr val="accent3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>
                <a:solidFill>
                  <a:schemeClr val="accent3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2513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Youtube Analytics</a:t>
            </a:r>
            <a:endParaRPr sz="6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3575" y="1744425"/>
            <a:ext cx="64740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By Gavin Lampton and Brian Cho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539725"/>
            <a:ext cx="8520600" cy="1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most Subscribed Channels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Viewed Channels?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Views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took the sum of total views for each channel and made a bar plot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plot is ordered from most to least subscribers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was an error when creating the plot and some of the outliers on the right side of the plot should be closer to the left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channels have under 50 billion total views, but there are a handful of outliers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T-Series, Vlad and Niki, El Reino Infantil, Cocomelon, Like Nastya, Kids Diana Show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25" y="152400"/>
            <a:ext cx="484820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vs Total Views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red line shows the linear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Due to the outliers, the line likely has a gentler slope, but still shows a downward trend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00" y="152400"/>
            <a:ext cx="485777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Values: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Attempt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wanted to compare different values such as the min, max, and average of different channels so we created box plots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850" y="1462237"/>
            <a:ext cx="5074923" cy="221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Values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scaled, we can get a better grasp of the data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250" y="152400"/>
            <a:ext cx="48648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- Outliers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of the channels had some videos with views that were massive outliers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Views for the most watched videos ranges from 496M to 2.1B while the views for the least watched videos ranges from 466K to 732K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00" y="152400"/>
            <a:ext cx="4857677" cy="2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700" y="2938000"/>
            <a:ext cx="2407675" cy="210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700" y="2941525"/>
            <a:ext cx="2407675" cy="20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Results- Outliers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Russian content creator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Five number summary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Min: 1,161,696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1st Quartile: 16,896,833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Median: 28,297,385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3rd Quartile: 40,644,632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Max: 117,543,299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 of ~ 800 videos, most have fewer than 30 mil views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00" y="152400"/>
            <a:ext cx="4867226" cy="40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700" y="4248725"/>
            <a:ext cx="48672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vs Least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had 73 data points so we compared the channels with the most and least </a:t>
            </a:r>
            <a:r>
              <a:rPr lang="en"/>
              <a:t>subscribers</a:t>
            </a:r>
            <a:r>
              <a:rPr lang="en"/>
              <a:t> to the channels that sat in the middle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2nd and 54th most subscribers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Misleading because the breaks are different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300" y="0"/>
            <a:ext cx="26317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400" y="0"/>
            <a:ext cx="2631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Direction vs Shakira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60th and 97th most subscribers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Direction actually has a higher average view count than Shakira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00" y="0"/>
            <a:ext cx="27479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300" y="0"/>
            <a:ext cx="2631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Video Age vs Viewcount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19875" y="1484200"/>
            <a:ext cx="783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778711" y="1970919"/>
            <a:ext cx="783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72002" y="1689447"/>
            <a:ext cx="783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98000" y="2130602"/>
            <a:ext cx="21144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002000" y="2427350"/>
            <a:ext cx="1037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50225" y="2197100"/>
            <a:ext cx="3044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Views by Channel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437625" y="3416550"/>
            <a:ext cx="783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355002" y="3483872"/>
            <a:ext cx="783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05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719125" y="3944475"/>
            <a:ext cx="2490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Views by Year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12050" y="3944475"/>
            <a:ext cx="3044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vs Median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emphasis on virality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Average is dragged up by proportion of big videos to small videos.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before 2010 is not the most reliable.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Had to remove 2006.</a:t>
            </a:r>
            <a:endParaRPr sz="1800"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00" y="702575"/>
            <a:ext cx="5379600" cy="333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Viewcounts by Year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biggest individual videos seem to be from 2012-2018.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biggest video has about 13 billion views.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200"/>
              </a:spcAft>
              <a:buSzPts val="1800"/>
              <a:buChar char="○"/>
            </a:pPr>
            <a:r>
              <a:rPr lang="en" sz="1800"/>
              <a:t>That’s about 1.6  times the population of Earth.</a:t>
            </a:r>
            <a:endParaRPr sz="18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75" y="58044"/>
            <a:ext cx="5379725" cy="333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6221" y="3388797"/>
            <a:ext cx="2067779" cy="17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 Conclusions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Subscribers seem to have a minimal impact on viewcount.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Virality is the more important factor.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Correlation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Although there might be a correlation, it seems like having videos go viral is more impactful on viewcount.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75" y="0"/>
            <a:ext cx="5379725" cy="333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Collecting 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-125" y="0"/>
            <a:ext cx="43137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Collection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313625" y="0"/>
            <a:ext cx="4830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Before the project was assigned, I had the idea of looking into </a:t>
            </a:r>
            <a:r>
              <a:rPr lang="en" sz="1600">
                <a:solidFill>
                  <a:schemeClr val="dk1"/>
                </a:solidFill>
              </a:rPr>
              <a:t>Youtube analytics.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 had the idea that I could do my own data collection</a:t>
            </a:r>
            <a:r>
              <a:rPr lang="en" sz="1600">
                <a:solidFill>
                  <a:schemeClr val="dk1"/>
                </a:solidFill>
              </a:rPr>
              <a:t>; it was a bad idea.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first attempt was </a:t>
            </a:r>
            <a:r>
              <a:rPr lang="en" sz="1600">
                <a:solidFill>
                  <a:schemeClr val="dk1"/>
                </a:solidFill>
              </a:rPr>
              <a:t>manual</a:t>
            </a:r>
            <a:r>
              <a:rPr lang="en" sz="1600">
                <a:solidFill>
                  <a:schemeClr val="dk1"/>
                </a:solidFill>
              </a:rPr>
              <a:t>. It took about 3 hours to collect information from around 150 videos.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 looked into automated methods: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Youtube API </a:t>
            </a:r>
            <a:r>
              <a:rPr lang="en" sz="1600">
                <a:solidFill>
                  <a:schemeClr val="dk1"/>
                </a:solidFill>
              </a:rPr>
              <a:t>is</a:t>
            </a:r>
            <a:r>
              <a:rPr lang="en" sz="1600">
                <a:solidFill>
                  <a:schemeClr val="dk1"/>
                </a:solidFill>
              </a:rPr>
              <a:t> only </a:t>
            </a:r>
            <a:r>
              <a:rPr lang="en" sz="1600">
                <a:solidFill>
                  <a:schemeClr val="dk1"/>
                </a:solidFill>
              </a:rPr>
              <a:t>accessible</a:t>
            </a:r>
            <a:r>
              <a:rPr lang="en" sz="1600">
                <a:solidFill>
                  <a:schemeClr val="dk1"/>
                </a:solidFill>
              </a:rPr>
              <a:t> to Google Cloud servers a</a:t>
            </a:r>
            <a:r>
              <a:rPr lang="en" sz="1600">
                <a:solidFill>
                  <a:schemeClr val="dk1"/>
                </a:solidFill>
              </a:rPr>
              <a:t>nd therefore costs money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It turns out you can scroll to the bottom of the videos pane and download videos as an html file.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From there you can use a script to parse the information out of the html file.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-125" y="0"/>
            <a:ext cx="43137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313625" y="0"/>
            <a:ext cx="4830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Bash can collect and format data for a CSV.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Just don’t do anything fancy.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first problem was that upload time was still string data so R couldn’t sort it.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second Bash script that fixed that problem only completed about 4/~100 files after 2 hours runtime.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Python rewrite ran in about 5-10m but all of these scripts both took time to write/debug.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planned on collecting data from all top 100 channels but had to settle for the ones with upload counts of 9k or less.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Exploratory Data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first round of EDA happened after the first automated script collected data but before the second script summed up the upload time.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ran into the issue of things appearing the in wrong order. This would happen because “8 months …” and “8 years” would be sorted next to each other.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As you can see the 10/11 years ago data was sorted almost next to the earliest information on the graph.</a:t>
            </a:r>
            <a:endParaRPr sz="1500"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800" y="152400"/>
            <a:ext cx="49375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-125" y="1453200"/>
            <a:ext cx="37644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breaking the string data up into integers we ran into a problem where our line graph would clump data points together on the same day.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because the data itself would often only include the largest unit along with minutes and seconds.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We ended up throwing out the days since upload column because the collected data couldn’t support it.</a:t>
            </a:r>
            <a:endParaRPr sz="15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150" y="0"/>
            <a:ext cx="5382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37644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4294967295" type="body"/>
          </p:nvPr>
        </p:nvSpPr>
        <p:spPr>
          <a:xfrm>
            <a:off x="0" y="0"/>
            <a:ext cx="9144000" cy="50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With the initial issues out of the way we started working towards our main question: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	</a:t>
            </a:r>
            <a:r>
              <a:rPr lang="en" sz="3400">
                <a:solidFill>
                  <a:schemeClr val="accent1"/>
                </a:solidFill>
              </a:rPr>
              <a:t>Who gets the most views on Youtube?</a:t>
            </a:r>
            <a:endParaRPr sz="3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